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9" r:id="rId6"/>
    <p:sldId id="271" r:id="rId7"/>
    <p:sldId id="258" r:id="rId8"/>
    <p:sldId id="264" r:id="rId9"/>
    <p:sldId id="284" r:id="rId10"/>
    <p:sldId id="265" r:id="rId11"/>
    <p:sldId id="288" r:id="rId12"/>
    <p:sldId id="27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accent2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81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jpeg>
</file>

<file path=ppt/media/image2.png>
</file>

<file path=ppt/media/image3.jpe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7E8C25-A245-4758-975C-0BF1386C5D6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6.xml"/><Relationship Id="rId2" Type="http://schemas.microsoft.com/office/2007/relationships/hdphoto" Target="../media/hdphoto1.wdp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6.xml"/><Relationship Id="rId2" Type="http://schemas.openxmlformats.org/officeDocument/2006/relationships/hyperlink" Target="https://www.ifzsa.com/" TargetMode="Externa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5751463" y="-2144232"/>
            <a:ext cx="5616672" cy="891126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394816" y="2706370"/>
            <a:ext cx="5403850" cy="14452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8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Cathy</a:t>
            </a:r>
            <a:r>
              <a:rPr lang="zh-CN" altLang="en-US" sz="8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甜品</a:t>
            </a:r>
            <a:endParaRPr lang="zh-CN" altLang="en-US" sz="8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69146" y="6223273"/>
            <a:ext cx="2668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b="1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：王笑</a:t>
            </a:r>
            <a:endParaRPr lang="zh-CN" altLang="en-US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238750" y="4572000"/>
            <a:ext cx="1571625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wind-rose_335237"/>
          <p:cNvSpPr>
            <a:spLocks noChangeAspect="1"/>
          </p:cNvSpPr>
          <p:nvPr/>
        </p:nvSpPr>
        <p:spPr bwMode="auto">
          <a:xfrm>
            <a:off x="5418903" y="777280"/>
            <a:ext cx="1354192" cy="1352144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5654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895465" y="1276350"/>
            <a:ext cx="5012055" cy="3830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spc="500" dirty="0">
                <a:solidFill>
                  <a:schemeClr val="tx1"/>
                </a:solidFill>
                <a:uFillTx/>
                <a:latin typeface="华文行楷" panose="02010800040101010101" charset="-122"/>
                <a:ea typeface="华文行楷" panose="02010800040101010101" charset="-122"/>
              </a:rPr>
              <a:t>导航栏</a:t>
            </a:r>
            <a:endParaRPr lang="zh-CN" altLang="en-US" sz="5400" spc="500" dirty="0">
              <a:solidFill>
                <a:schemeClr val="tx1"/>
              </a:solidFill>
              <a:uFillTx/>
              <a:latin typeface="华文行楷" panose="02010800040101010101" charset="-122"/>
              <a:ea typeface="华文行楷" panose="020108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5400" spc="500" dirty="0">
                <a:solidFill>
                  <a:schemeClr val="tx1"/>
                </a:solidFill>
                <a:uFillTx/>
                <a:latin typeface="华文行楷" panose="02010800040101010101" charset="-122"/>
                <a:ea typeface="华文行楷" panose="02010800040101010101" charset="-122"/>
              </a:rPr>
              <a:t>内容板块</a:t>
            </a:r>
            <a:endParaRPr lang="zh-CN" altLang="en-US" sz="5400" spc="500" dirty="0">
              <a:solidFill>
                <a:schemeClr val="tx1"/>
              </a:solidFill>
              <a:uFillTx/>
              <a:latin typeface="华文行楷" panose="02010800040101010101" charset="-122"/>
              <a:ea typeface="华文行楷" panose="0201080004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5400" spc="500" dirty="0">
                <a:solidFill>
                  <a:schemeClr val="tx1"/>
                </a:solidFill>
                <a:uFillTx/>
                <a:latin typeface="华文行楷" panose="02010800040101010101" charset="-122"/>
                <a:ea typeface="华文行楷" panose="02010800040101010101" charset="-122"/>
              </a:rPr>
              <a:t>关于我们</a:t>
            </a:r>
            <a:endParaRPr lang="zh-CN" altLang="en-US" sz="5400" spc="500" dirty="0">
              <a:solidFill>
                <a:schemeClr val="tx1"/>
              </a:solidFill>
              <a:uFillTx/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ïṩḻiḍé"/>
          <p:cNvSpPr/>
          <p:nvPr/>
        </p:nvSpPr>
        <p:spPr>
          <a:xfrm>
            <a:off x="1270" y="-8255"/>
            <a:ext cx="12192000" cy="6873875"/>
          </a:xfrm>
          <a:prstGeom prst="rect">
            <a:avLst/>
          </a:prstGeom>
          <a:blipFill dpi="0"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iṡļîḍé"/>
          <p:cNvSpPr/>
          <p:nvPr/>
        </p:nvSpPr>
        <p:spPr>
          <a:xfrm>
            <a:off x="4259580" y="2548255"/>
            <a:ext cx="3282315" cy="53594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grpSp>
        <p:nvGrpSpPr>
          <p:cNvPr id="17" name="组合 16"/>
          <p:cNvGrpSpPr/>
          <p:nvPr/>
        </p:nvGrpSpPr>
        <p:grpSpPr>
          <a:xfrm>
            <a:off x="476262" y="353863"/>
            <a:ext cx="2142860" cy="892728"/>
            <a:chOff x="476262" y="353863"/>
            <a:chExt cx="2142860" cy="892728"/>
          </a:xfrm>
        </p:grpSpPr>
        <p:sp>
          <p:nvSpPr>
            <p:cNvPr id="18" name="矩形 17"/>
            <p:cNvSpPr/>
            <p:nvPr/>
          </p:nvSpPr>
          <p:spPr>
            <a:xfrm>
              <a:off x="1572642" y="588124"/>
              <a:ext cx="104648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易趣</a:t>
              </a:r>
              <a:endParaRPr 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9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sp>
        <p:nvSpPr>
          <p:cNvPr id="14" name="iṡļîḍé"/>
          <p:cNvSpPr/>
          <p:nvPr/>
        </p:nvSpPr>
        <p:spPr>
          <a:xfrm>
            <a:off x="4239260" y="3620205"/>
            <a:ext cx="3282315" cy="53594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66725" y="-6156223"/>
            <a:ext cx="11184501" cy="11110452"/>
            <a:chOff x="466725" y="-6156223"/>
            <a:chExt cx="11184501" cy="11110452"/>
          </a:xfrm>
        </p:grpSpPr>
        <p:sp>
          <p:nvSpPr>
            <p:cNvPr id="3" name="流程图: 接点 2"/>
            <p:cNvSpPr/>
            <p:nvPr/>
          </p:nvSpPr>
          <p:spPr>
            <a:xfrm>
              <a:off x="540774" y="-6156223"/>
              <a:ext cx="11110452" cy="11110452"/>
            </a:xfrm>
            <a:prstGeom prst="flowChartConnector">
              <a:avLst/>
            </a:prstGeom>
            <a:noFill/>
            <a:ln w="76200"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流程图: 接点 3"/>
            <p:cNvSpPr/>
            <p:nvPr/>
          </p:nvSpPr>
          <p:spPr>
            <a:xfrm>
              <a:off x="466725" y="4476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流程图: 接点 4"/>
            <p:cNvSpPr/>
            <p:nvPr/>
          </p:nvSpPr>
          <p:spPr>
            <a:xfrm>
              <a:off x="10315575" y="252412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流程图: 接点 5"/>
            <p:cNvSpPr/>
            <p:nvPr/>
          </p:nvSpPr>
          <p:spPr>
            <a:xfrm>
              <a:off x="8753475" y="-55911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流程图: 接点 7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000" r="-10000"/>
            </a:stretch>
          </a:blip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接点 8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solidFill>
            <a:schemeClr val="tx1">
              <a:alpha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4456065" y="-4426510"/>
            <a:ext cx="5616672" cy="8911264"/>
          </a:xfrm>
          <a:prstGeom prst="rect">
            <a:avLst/>
          </a:prstGeom>
        </p:spPr>
      </p:pic>
      <p:sp>
        <p:nvSpPr>
          <p:cNvPr id="12" name="矩形: 圆角 11"/>
          <p:cNvSpPr/>
          <p:nvPr/>
        </p:nvSpPr>
        <p:spPr>
          <a:xfrm>
            <a:off x="4572000" y="2728686"/>
            <a:ext cx="3048000" cy="1192439"/>
          </a:xfrm>
          <a:prstGeom prst="round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825513" y="2863640"/>
            <a:ext cx="254074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导航栏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699222" y="4070232"/>
            <a:ext cx="1717628" cy="1634712"/>
            <a:chOff x="699222" y="4070232"/>
            <a:chExt cx="1717628" cy="1634712"/>
          </a:xfrm>
        </p:grpSpPr>
        <p:grpSp>
          <p:nvGrpSpPr>
            <p:cNvPr id="16" name="组合 15"/>
            <p:cNvGrpSpPr/>
            <p:nvPr/>
          </p:nvGrpSpPr>
          <p:grpSpPr>
            <a:xfrm>
              <a:off x="1158757" y="4070232"/>
              <a:ext cx="729217" cy="720000"/>
              <a:chOff x="1158757" y="4070232"/>
              <a:chExt cx="729217" cy="720000"/>
            </a:xfrm>
          </p:grpSpPr>
          <p:sp>
            <p:nvSpPr>
              <p:cNvPr id="14" name="矩形: 圆角 13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228098" y="4168622"/>
                <a:ext cx="6598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01</a:t>
                </a:r>
                <a:endParaRPr lang="zh-CN" altLang="en-US" sz="28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PART-01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首页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854372" y="4946619"/>
            <a:ext cx="1717628" cy="1634712"/>
            <a:chOff x="699222" y="4070232"/>
            <a:chExt cx="1717628" cy="1634712"/>
          </a:xfrm>
        </p:grpSpPr>
        <p:grpSp>
          <p:nvGrpSpPr>
            <p:cNvPr id="20" name="组合 19"/>
            <p:cNvGrpSpPr/>
            <p:nvPr/>
          </p:nvGrpSpPr>
          <p:grpSpPr>
            <a:xfrm>
              <a:off x="1158757" y="4070232"/>
              <a:ext cx="728882" cy="720000"/>
              <a:chOff x="1158757" y="4070232"/>
              <a:chExt cx="728882" cy="720000"/>
            </a:xfrm>
          </p:grpSpPr>
          <p:sp>
            <p:nvSpPr>
              <p:cNvPr id="22" name="矩形: 圆角 2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179654" y="4144026"/>
                <a:ext cx="7079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02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PART-02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口味分类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832452" y="4931289"/>
            <a:ext cx="1717628" cy="1634712"/>
            <a:chOff x="699222" y="4070232"/>
            <a:chExt cx="1717628" cy="1634712"/>
          </a:xfrm>
        </p:grpSpPr>
        <p:grpSp>
          <p:nvGrpSpPr>
            <p:cNvPr id="25" name="组合 24"/>
            <p:cNvGrpSpPr/>
            <p:nvPr/>
          </p:nvGrpSpPr>
          <p:grpSpPr>
            <a:xfrm>
              <a:off x="1158757" y="4070232"/>
              <a:ext cx="753271" cy="720000"/>
              <a:chOff x="1158757" y="4070232"/>
              <a:chExt cx="753271" cy="720000"/>
            </a:xfrm>
          </p:grpSpPr>
          <p:sp>
            <p:nvSpPr>
              <p:cNvPr id="27" name="矩形: 圆角 26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204043" y="4111654"/>
                <a:ext cx="7079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03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PART-03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近期新品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9933598" y="3928403"/>
            <a:ext cx="1717628" cy="1634712"/>
            <a:chOff x="699222" y="4070232"/>
            <a:chExt cx="1717628" cy="1634712"/>
          </a:xfrm>
        </p:grpSpPr>
        <p:grpSp>
          <p:nvGrpSpPr>
            <p:cNvPr id="30" name="组合 29"/>
            <p:cNvGrpSpPr/>
            <p:nvPr/>
          </p:nvGrpSpPr>
          <p:grpSpPr>
            <a:xfrm>
              <a:off x="1158757" y="4070232"/>
              <a:ext cx="732947" cy="720000"/>
              <a:chOff x="1158757" y="4070232"/>
              <a:chExt cx="732947" cy="720000"/>
            </a:xfrm>
          </p:grpSpPr>
          <p:sp>
            <p:nvSpPr>
              <p:cNvPr id="32" name="矩形: 圆角 3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1183719" y="4122400"/>
                <a:ext cx="7079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04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PART-04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联系我们</a:t>
              </a:r>
              <a:r>
                <a:rPr lang="en-US" altLang="zh-CN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...</a:t>
              </a:r>
              <a:endParaRPr lang="en-US" altLang="zh-CN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5" name="wind-rose_335237"/>
          <p:cNvSpPr>
            <a:spLocks noChangeAspect="1"/>
          </p:cNvSpPr>
          <p:nvPr/>
        </p:nvSpPr>
        <p:spPr bwMode="auto">
          <a:xfrm>
            <a:off x="5532696" y="5382949"/>
            <a:ext cx="1126608" cy="1124904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b0348ed-3760-4dcc-9e21-eebaa99e652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343037" y="1958920"/>
            <a:ext cx="9049835" cy="4061460"/>
            <a:chOff x="1221117" y="1969080"/>
            <a:chExt cx="9049835" cy="4061460"/>
          </a:xfrm>
        </p:grpSpPr>
        <p:grpSp>
          <p:nvGrpSpPr>
            <p:cNvPr id="4" name="îŝľïďè"/>
            <p:cNvGrpSpPr/>
            <p:nvPr/>
          </p:nvGrpSpPr>
          <p:grpSpPr>
            <a:xfrm>
              <a:off x="3478346" y="3140969"/>
              <a:ext cx="5235308" cy="1347847"/>
              <a:chOff x="2892692" y="3166858"/>
              <a:chExt cx="6687405" cy="1721694"/>
            </a:xfrm>
          </p:grpSpPr>
          <p:sp>
            <p:nvSpPr>
              <p:cNvPr id="53" name="î$líďé"/>
              <p:cNvSpPr/>
              <p:nvPr/>
            </p:nvSpPr>
            <p:spPr>
              <a:xfrm rot="18846809">
                <a:off x="5526167" y="676891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ḻîdê"/>
              <p:cNvSpPr/>
              <p:nvPr/>
            </p:nvSpPr>
            <p:spPr>
              <a:xfrm rot="3165966">
                <a:off x="5526168" y="533383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şḷîḋê"/>
              <p:cNvSpPr/>
              <p:nvPr/>
            </p:nvSpPr>
            <p:spPr>
              <a:xfrm rot="18846809">
                <a:off x="6046150" y="4705019"/>
                <a:ext cx="242532" cy="124534"/>
              </a:xfrm>
              <a:custGeom>
                <a:avLst/>
                <a:gdLst>
                  <a:gd name="connsiteX0" fmla="*/ 240639 w 242532"/>
                  <a:gd name="connsiteY0" fmla="*/ 48821 h 107228"/>
                  <a:gd name="connsiteX1" fmla="*/ 242532 w 242532"/>
                  <a:gd name="connsiteY1" fmla="*/ 107228 h 107228"/>
                  <a:gd name="connsiteX2" fmla="*/ 36257 w 242532"/>
                  <a:gd name="connsiteY2" fmla="*/ 68962 h 107228"/>
                  <a:gd name="connsiteX3" fmla="*/ 2004 w 242532"/>
                  <a:gd name="connsiteY3" fmla="*/ 61820 h 107228"/>
                  <a:gd name="connsiteX4" fmla="*/ 0 w 242532"/>
                  <a:gd name="connsiteY4" fmla="*/ 0 h 107228"/>
                  <a:gd name="connsiteX5" fmla="*/ 181641 w 242532"/>
                  <a:gd name="connsiteY5" fmla="*/ 37876 h 1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2532" h="107228">
                    <a:moveTo>
                      <a:pt x="240639" y="48821"/>
                    </a:moveTo>
                    <a:lnTo>
                      <a:pt x="242532" y="107228"/>
                    </a:lnTo>
                    <a:lnTo>
                      <a:pt x="36257" y="68962"/>
                    </a:lnTo>
                    <a:lnTo>
                      <a:pt x="2004" y="61820"/>
                    </a:lnTo>
                    <a:lnTo>
                      <a:pt x="0" y="0"/>
                    </a:lnTo>
                    <a:lnTo>
                      <a:pt x="181641" y="378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6" name="íṣľïḋe"/>
              <p:cNvGrpSpPr/>
              <p:nvPr/>
            </p:nvGrpSpPr>
            <p:grpSpPr>
              <a:xfrm>
                <a:off x="5137486" y="3759183"/>
                <a:ext cx="2082138" cy="276285"/>
                <a:chOff x="5137486" y="3759183"/>
                <a:chExt cx="2082138" cy="276285"/>
              </a:xfrm>
            </p:grpSpPr>
            <p:sp>
              <p:nvSpPr>
                <p:cNvPr id="57" name="îş1iḋé"/>
                <p:cNvSpPr/>
                <p:nvPr/>
              </p:nvSpPr>
              <p:spPr>
                <a:xfrm rot="18846809">
                  <a:off x="5153904" y="3742765"/>
                  <a:ext cx="252692" cy="285528"/>
                </a:xfrm>
                <a:custGeom>
                  <a:avLst/>
                  <a:gdLst>
                    <a:gd name="connsiteX0" fmla="*/ 256255 w 256255"/>
                    <a:gd name="connsiteY0" fmla="*/ 23941 h 264940"/>
                    <a:gd name="connsiteX1" fmla="*/ 248654 w 256255"/>
                    <a:gd name="connsiteY1" fmla="*/ 121720 h 264940"/>
                    <a:gd name="connsiteX2" fmla="*/ 240832 w 256255"/>
                    <a:gd name="connsiteY2" fmla="*/ 264940 h 264940"/>
                    <a:gd name="connsiteX3" fmla="*/ 86192 w 256255"/>
                    <a:gd name="connsiteY3" fmla="*/ 249978 h 264940"/>
                    <a:gd name="connsiteX4" fmla="*/ 0 w 256255"/>
                    <a:gd name="connsiteY4" fmla="*/ 243638 h 264940"/>
                    <a:gd name="connsiteX5" fmla="*/ 215 w 256255"/>
                    <a:gd name="connsiteY5" fmla="*/ 236986 h 264940"/>
                    <a:gd name="connsiteX6" fmla="*/ 13158 w 256255"/>
                    <a:gd name="connsiteY6" fmla="*/ 0 h 264940"/>
                    <a:gd name="connsiteX7" fmla="*/ 237522 w 256255"/>
                    <a:gd name="connsiteY7" fmla="*/ 21708 h 264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6255" h="264940">
                      <a:moveTo>
                        <a:pt x="256255" y="23941"/>
                      </a:moveTo>
                      <a:lnTo>
                        <a:pt x="248654" y="121720"/>
                      </a:lnTo>
                      <a:lnTo>
                        <a:pt x="240832" y="264940"/>
                      </a:lnTo>
                      <a:lnTo>
                        <a:pt x="86192" y="249978"/>
                      </a:lnTo>
                      <a:lnTo>
                        <a:pt x="0" y="243638"/>
                      </a:lnTo>
                      <a:lnTo>
                        <a:pt x="215" y="236986"/>
                      </a:lnTo>
                      <a:lnTo>
                        <a:pt x="13158" y="0"/>
                      </a:lnTo>
                      <a:lnTo>
                        <a:pt x="237522" y="2170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8" name="îšlíḑè"/>
                <p:cNvSpPr/>
                <p:nvPr/>
              </p:nvSpPr>
              <p:spPr>
                <a:xfrm rot="18846809">
                  <a:off x="7145312" y="3961155"/>
                  <a:ext cx="62178" cy="86447"/>
                </a:xfrm>
                <a:custGeom>
                  <a:avLst/>
                  <a:gdLst>
                    <a:gd name="connsiteX0" fmla="*/ 62178 w 62178"/>
                    <a:gd name="connsiteY0" fmla="*/ 6068 h 65238"/>
                    <a:gd name="connsiteX1" fmla="*/ 60846 w 62178"/>
                    <a:gd name="connsiteY1" fmla="*/ 47174 h 65238"/>
                    <a:gd name="connsiteX2" fmla="*/ 59859 w 62178"/>
                    <a:gd name="connsiteY2" fmla="*/ 65238 h 65238"/>
                    <a:gd name="connsiteX3" fmla="*/ 0 w 62178"/>
                    <a:gd name="connsiteY3" fmla="*/ 59024 h 65238"/>
                    <a:gd name="connsiteX4" fmla="*/ 3223 w 62178"/>
                    <a:gd name="connsiteY4" fmla="*/ 0 h 65238"/>
                    <a:gd name="connsiteX5" fmla="*/ 59552 w 62178"/>
                    <a:gd name="connsiteY5" fmla="*/ 5848 h 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178" h="65238">
                      <a:moveTo>
                        <a:pt x="62178" y="6068"/>
                      </a:moveTo>
                      <a:lnTo>
                        <a:pt x="60846" y="47174"/>
                      </a:lnTo>
                      <a:lnTo>
                        <a:pt x="59859" y="65238"/>
                      </a:lnTo>
                      <a:lnTo>
                        <a:pt x="0" y="59024"/>
                      </a:lnTo>
                      <a:lnTo>
                        <a:pt x="3223" y="0"/>
                      </a:lnTo>
                      <a:lnTo>
                        <a:pt x="59552" y="584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</p:grpSp>
        <p:sp>
          <p:nvSpPr>
            <p:cNvPr id="5" name="îSḷîďê"/>
            <p:cNvSpPr/>
            <p:nvPr/>
          </p:nvSpPr>
          <p:spPr>
            <a:xfrm>
              <a:off x="4447908" y="2635105"/>
              <a:ext cx="750470" cy="750470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ïŝľîďè"/>
            <p:cNvSpPr/>
            <p:nvPr/>
          </p:nvSpPr>
          <p:spPr>
            <a:xfrm>
              <a:off x="6746583" y="3758322"/>
              <a:ext cx="1294092" cy="1294092"/>
            </a:xfrm>
            <a:prstGeom prst="ellipse">
              <a:avLst/>
            </a:prstGeom>
            <a:solidFill>
              <a:schemeClr val="accent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9" name="îṧ1ïḋé"/>
            <p:cNvGrpSpPr/>
            <p:nvPr/>
          </p:nvGrpSpPr>
          <p:grpSpPr>
            <a:xfrm>
              <a:off x="3886454" y="2145099"/>
              <a:ext cx="443674" cy="834137"/>
              <a:chOff x="4625677" y="1846396"/>
              <a:chExt cx="443674" cy="834137"/>
            </a:xfrm>
          </p:grpSpPr>
          <p:cxnSp>
            <p:nvCxnSpPr>
              <p:cNvPr id="49" name="Straight Connector 15"/>
              <p:cNvCxnSpPr/>
              <p:nvPr/>
            </p:nvCxnSpPr>
            <p:spPr>
              <a:xfrm>
                <a:off x="4625677" y="2236859"/>
                <a:ext cx="443674" cy="443674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0" name="išļiḑê"/>
              <p:cNvGrpSpPr/>
              <p:nvPr/>
            </p:nvGrpSpPr>
            <p:grpSpPr>
              <a:xfrm flipH="1">
                <a:off x="4637531" y="1846396"/>
                <a:ext cx="0" cy="783911"/>
                <a:chOff x="33075" y="-1"/>
                <a:chExt cx="3467961" cy="1461015"/>
              </a:xfrm>
            </p:grpSpPr>
            <p:sp>
              <p:nvSpPr>
                <p:cNvPr id="51" name="ïṥḻîḓe"/>
                <p:cNvSpPr/>
                <p:nvPr/>
              </p:nvSpPr>
              <p:spPr>
                <a:xfrm flipV="1">
                  <a:off x="3488334" y="-1"/>
                  <a:ext cx="1" cy="1461015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2" name="íŝļíde"/>
                <p:cNvSpPr/>
                <p:nvPr/>
              </p:nvSpPr>
              <p:spPr>
                <a:xfrm flipH="1" flipV="1">
                  <a:off x="33075" y="730506"/>
                  <a:ext cx="3467961" cy="1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cxnSp>
          <p:nvCxnSpPr>
            <p:cNvPr id="10" name="Straight Connector 20"/>
            <p:cNvCxnSpPr/>
            <p:nvPr/>
          </p:nvCxnSpPr>
          <p:spPr>
            <a:xfrm flipV="1">
              <a:off x="3473898" y="4495972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íś1ïďè"/>
            <p:cNvSpPr/>
            <p:nvPr/>
          </p:nvSpPr>
          <p:spPr>
            <a:xfrm flipH="1">
              <a:off x="3174939" y="4546197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îş1îde"/>
            <p:cNvSpPr/>
            <p:nvPr/>
          </p:nvSpPr>
          <p:spPr>
            <a:xfrm>
              <a:off x="3174938" y="4938154"/>
              <a:ext cx="303979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3" name="Straight Connector 25"/>
            <p:cNvCxnSpPr/>
            <p:nvPr/>
          </p:nvCxnSpPr>
          <p:spPr>
            <a:xfrm flipH="1">
              <a:off x="7995792" y="2566666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iṣļidê"/>
            <p:cNvSpPr/>
            <p:nvPr/>
          </p:nvSpPr>
          <p:spPr>
            <a:xfrm flipV="1">
              <a:off x="9048328" y="2176203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í$ḷïḓè"/>
            <p:cNvSpPr/>
            <p:nvPr/>
          </p:nvSpPr>
          <p:spPr>
            <a:xfrm flipH="1" flipV="1">
              <a:off x="8434446" y="2568159"/>
              <a:ext cx="613882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6" name="Straight Connector 30"/>
            <p:cNvCxnSpPr/>
            <p:nvPr/>
          </p:nvCxnSpPr>
          <p:spPr>
            <a:xfrm flipH="1" flipV="1">
              <a:off x="8215319" y="4454185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ï$1íḋe"/>
            <p:cNvSpPr/>
            <p:nvPr/>
          </p:nvSpPr>
          <p:spPr>
            <a:xfrm>
              <a:off x="9048328" y="4504410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ïŝḻîḓê"/>
            <p:cNvSpPr/>
            <p:nvPr/>
          </p:nvSpPr>
          <p:spPr>
            <a:xfrm flipH="1">
              <a:off x="8653971" y="4896367"/>
              <a:ext cx="394991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47" name="iṡḷîḓè"/>
            <p:cNvSpPr txBox="1"/>
            <p:nvPr/>
          </p:nvSpPr>
          <p:spPr>
            <a:xfrm>
              <a:off x="9048328" y="2180571"/>
              <a:ext cx="1222624" cy="307777"/>
            </a:xfrm>
            <a:prstGeom prst="rect">
              <a:avLst/>
            </a:prstGeom>
            <a:noFill/>
          </p:spPr>
          <p:txBody>
            <a:bodyPr wrap="none" lIns="144000" rIns="0">
              <a:noAutofit/>
            </a:bodyPr>
            <a:lstStyle/>
            <a:p>
              <a:r>
                <a:rPr lang="zh-CN" altLang="en-US" b="1">
                  <a:solidFill>
                    <a:schemeClr val="accent4"/>
                  </a:solidFill>
                </a:rPr>
                <a:t>爆款美味</a:t>
              </a:r>
              <a:endParaRPr lang="zh-CN" altLang="en-US" b="1">
                <a:solidFill>
                  <a:schemeClr val="accent4"/>
                </a:solidFill>
              </a:endParaRPr>
            </a:p>
          </p:txBody>
        </p:sp>
        <p:sp>
          <p:nvSpPr>
            <p:cNvPr id="45" name="íśļîďê"/>
            <p:cNvSpPr txBox="1"/>
            <p:nvPr/>
          </p:nvSpPr>
          <p:spPr>
            <a:xfrm>
              <a:off x="9048328" y="4546192"/>
              <a:ext cx="1222624" cy="307777"/>
            </a:xfrm>
            <a:prstGeom prst="rect">
              <a:avLst/>
            </a:prstGeom>
            <a:noFill/>
          </p:spPr>
          <p:txBody>
            <a:bodyPr wrap="none" lIns="144000" rIns="0">
              <a:noAutofit/>
            </a:bodyPr>
            <a:lstStyle/>
            <a:p>
              <a:r>
                <a:rPr lang="zh-CN" altLang="en-US" b="1">
                  <a:solidFill>
                    <a:schemeClr val="accent6"/>
                  </a:solidFill>
                </a:rPr>
                <a:t>降价特惠</a:t>
              </a:r>
              <a:endParaRPr lang="zh-CN" altLang="en-US" b="1">
                <a:solidFill>
                  <a:schemeClr val="accent6"/>
                </a:solidFill>
              </a:endParaRPr>
            </a:p>
          </p:txBody>
        </p:sp>
        <p:sp>
          <p:nvSpPr>
            <p:cNvPr id="43" name="íśļïḓè"/>
            <p:cNvSpPr txBox="1"/>
            <p:nvPr/>
          </p:nvSpPr>
          <p:spPr>
            <a:xfrm>
              <a:off x="1221117" y="1969080"/>
              <a:ext cx="2536825" cy="960120"/>
            </a:xfrm>
            <a:prstGeom prst="rect">
              <a:avLst/>
            </a:prstGeom>
            <a:noFill/>
          </p:spPr>
          <p:txBody>
            <a:bodyPr wrap="none" lIns="0" rIns="144000">
              <a:normAutofit/>
            </a:bodyPr>
            <a:lstStyle/>
            <a:p>
              <a:pPr algn="r"/>
              <a:r>
                <a:rPr lang="zh-CN" altLang="en-US" b="1">
                  <a:solidFill>
                    <a:schemeClr val="accent3"/>
                  </a:solidFill>
                </a:rPr>
                <a:t>口味分类</a:t>
              </a:r>
              <a:endParaRPr lang="zh-CN" altLang="en-US" b="1">
                <a:solidFill>
                  <a:schemeClr val="accent3"/>
                </a:solidFill>
              </a:endParaRPr>
            </a:p>
          </p:txBody>
        </p:sp>
        <p:sp>
          <p:nvSpPr>
            <p:cNvPr id="41" name="íšľíḋè"/>
            <p:cNvSpPr txBox="1"/>
            <p:nvPr/>
          </p:nvSpPr>
          <p:spPr>
            <a:xfrm>
              <a:off x="1407172" y="4679260"/>
              <a:ext cx="1879600" cy="1351280"/>
            </a:xfrm>
            <a:prstGeom prst="rect">
              <a:avLst/>
            </a:prstGeom>
            <a:noFill/>
          </p:spPr>
          <p:txBody>
            <a:bodyPr wrap="none" lIns="0" rIns="144000">
              <a:normAutofit/>
            </a:bodyPr>
            <a:lstStyle/>
            <a:p>
              <a:pPr algn="r"/>
              <a:r>
                <a:rPr lang="zh-CN" altLang="en-US" b="1">
                  <a:solidFill>
                    <a:schemeClr val="accent5"/>
                  </a:solidFill>
                </a:rPr>
                <a:t>近期新品</a:t>
              </a:r>
              <a:endParaRPr lang="zh-CN" altLang="en-US" b="1">
                <a:solidFill>
                  <a:schemeClr val="accent5"/>
                </a:solidFill>
              </a:endParaRPr>
            </a:p>
            <a:p>
              <a:pPr algn="r"/>
              <a:r>
                <a:rPr lang="zh-CN" altLang="en-US" b="1">
                  <a:solidFill>
                    <a:schemeClr val="accent5"/>
                  </a:solidFill>
                </a:rPr>
                <a:t>本月新品推荐</a:t>
              </a:r>
              <a:endParaRPr lang="zh-CN" altLang="en-US" sz="1400" b="1">
                <a:solidFill>
                  <a:schemeClr val="accent5"/>
                </a:solidFill>
              </a:endParaRPr>
            </a:p>
            <a:p>
              <a:pPr algn="r"/>
              <a:endParaRPr lang="zh-CN" altLang="en-US" sz="1400" b="1">
                <a:solidFill>
                  <a:schemeClr val="accent5"/>
                </a:solidFill>
              </a:endParaRPr>
            </a:p>
          </p:txBody>
        </p:sp>
        <p:sp>
          <p:nvSpPr>
            <p:cNvPr id="8" name="íṥ1íḋé"/>
            <p:cNvSpPr/>
            <p:nvPr/>
          </p:nvSpPr>
          <p:spPr>
            <a:xfrm>
              <a:off x="7320355" y="2399604"/>
              <a:ext cx="956539" cy="956539"/>
            </a:xfrm>
            <a:prstGeom prst="ellipse">
              <a:avLst/>
            </a:prstGeom>
            <a:solidFill>
              <a:schemeClr val="accent5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iSļiḋe"/>
            <p:cNvSpPr/>
            <p:nvPr/>
          </p:nvSpPr>
          <p:spPr>
            <a:xfrm>
              <a:off x="3829553" y="4192563"/>
              <a:ext cx="657866" cy="657866"/>
            </a:xfrm>
            <a:prstGeom prst="ellipse">
              <a:avLst/>
            </a:prstGeom>
            <a:solidFill>
              <a:schemeClr val="accent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76262" y="353863"/>
            <a:ext cx="3006460" cy="892728"/>
            <a:chOff x="476262" y="353863"/>
            <a:chExt cx="3006460" cy="892728"/>
          </a:xfrm>
        </p:grpSpPr>
        <p:sp>
          <p:nvSpPr>
            <p:cNvPr id="60" name="矩形 59"/>
            <p:cNvSpPr/>
            <p:nvPr/>
          </p:nvSpPr>
          <p:spPr>
            <a:xfrm>
              <a:off x="1572642" y="588124"/>
              <a:ext cx="191008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内容板块</a:t>
              </a:r>
              <a:endParaRPr 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62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šḷíďé"/>
          <p:cNvSpPr/>
          <p:nvPr/>
        </p:nvSpPr>
        <p:spPr bwMode="auto">
          <a:xfrm>
            <a:off x="0" y="-11430"/>
            <a:ext cx="12192000" cy="6881495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60000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32" name="文本框 31"/>
          <p:cNvSpPr txBox="1"/>
          <p:nvPr/>
        </p:nvSpPr>
        <p:spPr>
          <a:xfrm>
            <a:off x="10283190" y="5108575"/>
            <a:ext cx="694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更多</a:t>
            </a:r>
            <a:endParaRPr lang="zh-CN" altLang="en-US"/>
          </a:p>
        </p:txBody>
      </p:sp>
      <p:sp>
        <p:nvSpPr>
          <p:cNvPr id="36" name="íSľiḋé"/>
          <p:cNvSpPr/>
          <p:nvPr/>
        </p:nvSpPr>
        <p:spPr>
          <a:xfrm>
            <a:off x="6985" y="1579880"/>
            <a:ext cx="12185015" cy="1972310"/>
          </a:xfrm>
          <a:prstGeom prst="rect">
            <a:avLst/>
          </a:prstGeom>
          <a:gradFill>
            <a:gsLst>
              <a:gs pos="0">
                <a:schemeClr val="accent2">
                  <a:alpha val="40000"/>
                </a:schemeClr>
              </a:gs>
              <a:gs pos="52000">
                <a:schemeClr val="accent3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39" name="íSľiḋé"/>
          <p:cNvSpPr/>
          <p:nvPr/>
        </p:nvSpPr>
        <p:spPr>
          <a:xfrm>
            <a:off x="0" y="-11430"/>
            <a:ext cx="12191365" cy="1223010"/>
          </a:xfrm>
          <a:prstGeom prst="rect">
            <a:avLst/>
          </a:prstGeom>
          <a:gradFill>
            <a:gsLst>
              <a:gs pos="0">
                <a:schemeClr val="accent2">
                  <a:alpha val="40000"/>
                </a:schemeClr>
              </a:gs>
              <a:gs pos="52000">
                <a:schemeClr val="accent3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50" name="wind-rose_335237"/>
          <p:cNvSpPr>
            <a:spLocks noChangeAspect="1"/>
          </p:cNvSpPr>
          <p:nvPr/>
        </p:nvSpPr>
        <p:spPr bwMode="auto">
          <a:xfrm>
            <a:off x="11115675" y="5913755"/>
            <a:ext cx="894080" cy="892810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0" y="1211580"/>
            <a:ext cx="1219263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11" name="íSľiḋé"/>
          <p:cNvSpPr/>
          <p:nvPr/>
        </p:nvSpPr>
        <p:spPr>
          <a:xfrm>
            <a:off x="7620" y="3651250"/>
            <a:ext cx="12185015" cy="1972310"/>
          </a:xfrm>
          <a:prstGeom prst="rect">
            <a:avLst/>
          </a:prstGeom>
          <a:gradFill>
            <a:gsLst>
              <a:gs pos="0">
                <a:schemeClr val="accent2">
                  <a:alpha val="40000"/>
                </a:schemeClr>
              </a:gs>
              <a:gs pos="52000">
                <a:schemeClr val="accent3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12" name="íSľiḋé"/>
          <p:cNvSpPr/>
          <p:nvPr/>
        </p:nvSpPr>
        <p:spPr>
          <a:xfrm>
            <a:off x="7620" y="5709920"/>
            <a:ext cx="12185015" cy="1972310"/>
          </a:xfrm>
          <a:prstGeom prst="rect">
            <a:avLst/>
          </a:prstGeom>
          <a:gradFill>
            <a:gsLst>
              <a:gs pos="0">
                <a:schemeClr val="accent2">
                  <a:alpha val="40000"/>
                </a:schemeClr>
              </a:gs>
              <a:gs pos="52000">
                <a:schemeClr val="accent3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129368" y="-5789578"/>
            <a:ext cx="22304783" cy="19923641"/>
            <a:chOff x="-5653753" y="-5911498"/>
            <a:chExt cx="22304783" cy="19923641"/>
          </a:xfrm>
        </p:grpSpPr>
        <p:sp>
          <p:nvSpPr>
            <p:cNvPr id="50" name="wind-rose_335237"/>
            <p:cNvSpPr>
              <a:spLocks noChangeAspect="1"/>
            </p:cNvSpPr>
            <p:nvPr/>
          </p:nvSpPr>
          <p:spPr bwMode="auto">
            <a:xfrm>
              <a:off x="-5653753" y="218914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</p:sp>
        <p:sp>
          <p:nvSpPr>
            <p:cNvPr id="51" name="wind-rose_335237"/>
            <p:cNvSpPr>
              <a:spLocks noChangeAspect="1"/>
            </p:cNvSpPr>
            <p:nvPr/>
          </p:nvSpPr>
          <p:spPr bwMode="auto">
            <a:xfrm>
              <a:off x="4810125" y="-591149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txBody>
            <a:bodyPr/>
            <a:p>
              <a:endParaRPr lang="zh-CN" altLang="en-US"/>
            </a:p>
          </p:txBody>
        </p:sp>
      </p:grpSp>
      <p:grpSp>
        <p:nvGrpSpPr>
          <p:cNvPr id="3" name="bf9297fb-1ab8-4a3e-a051-3b6e9f33b98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934845" y="1541780"/>
            <a:ext cx="9649746" cy="4286250"/>
            <a:chOff x="1226396" y="1413090"/>
            <a:chExt cx="9649471" cy="4034254"/>
          </a:xfrm>
        </p:grpSpPr>
        <p:grpSp>
          <p:nvGrpSpPr>
            <p:cNvPr id="28" name="íṣļiḓè"/>
            <p:cNvGrpSpPr/>
            <p:nvPr/>
          </p:nvGrpSpPr>
          <p:grpSpPr>
            <a:xfrm rot="0">
              <a:off x="1226396" y="1413090"/>
              <a:ext cx="3935259" cy="4034254"/>
              <a:chOff x="1127448" y="883861"/>
              <a:chExt cx="4965376" cy="5090278"/>
            </a:xfrm>
          </p:grpSpPr>
          <p:sp>
            <p:nvSpPr>
              <p:cNvPr id="29" name="îṡľiḍé"/>
              <p:cNvSpPr/>
              <p:nvPr/>
            </p:nvSpPr>
            <p:spPr bwMode="auto">
              <a:xfrm>
                <a:off x="1684786" y="5169356"/>
                <a:ext cx="1179" cy="1179"/>
              </a:xfrm>
              <a:prstGeom prst="rect">
                <a:avLst/>
              </a:prstGeom>
              <a:solidFill>
                <a:srgbClr val="D5DA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ïśḻîḓè"/>
              <p:cNvSpPr/>
              <p:nvPr/>
            </p:nvSpPr>
            <p:spPr bwMode="auto">
              <a:xfrm>
                <a:off x="1134518" y="4216107"/>
                <a:ext cx="2939871" cy="953249"/>
              </a:xfrm>
              <a:custGeom>
                <a:avLst/>
                <a:gdLst>
                  <a:gd name="T0" fmla="*/ 2495 w 2495"/>
                  <a:gd name="T1" fmla="*/ 0 h 809"/>
                  <a:gd name="T2" fmla="*/ 0 w 2495"/>
                  <a:gd name="T3" fmla="*/ 4 h 809"/>
                  <a:gd name="T4" fmla="*/ 465 w 2495"/>
                  <a:gd name="T5" fmla="*/ 809 h 809"/>
                  <a:gd name="T6" fmla="*/ 2030 w 2495"/>
                  <a:gd name="T7" fmla="*/ 808 h 809"/>
                  <a:gd name="T8" fmla="*/ 2495 w 2495"/>
                  <a:gd name="T9" fmla="*/ 0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5" h="809">
                    <a:moveTo>
                      <a:pt x="2495" y="0"/>
                    </a:moveTo>
                    <a:lnTo>
                      <a:pt x="0" y="4"/>
                    </a:lnTo>
                    <a:lnTo>
                      <a:pt x="465" y="809"/>
                    </a:lnTo>
                    <a:lnTo>
                      <a:pt x="2030" y="808"/>
                    </a:lnTo>
                    <a:lnTo>
                      <a:pt x="249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 w="5715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íşḷïḑe"/>
              <p:cNvSpPr/>
              <p:nvPr/>
            </p:nvSpPr>
            <p:spPr bwMode="auto">
              <a:xfrm>
                <a:off x="4625835" y="4381070"/>
                <a:ext cx="906117" cy="784751"/>
              </a:xfrm>
              <a:custGeom>
                <a:avLst/>
                <a:gdLst>
                  <a:gd name="T0" fmla="*/ 385 w 769"/>
                  <a:gd name="T1" fmla="*/ 0 h 666"/>
                  <a:gd name="T2" fmla="*/ 0 w 769"/>
                  <a:gd name="T3" fmla="*/ 666 h 666"/>
                  <a:gd name="T4" fmla="*/ 769 w 769"/>
                  <a:gd name="T5" fmla="*/ 666 h 666"/>
                  <a:gd name="T6" fmla="*/ 385 w 769"/>
                  <a:gd name="T7" fmla="*/ 0 h 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9" h="666">
                    <a:moveTo>
                      <a:pt x="385" y="0"/>
                    </a:moveTo>
                    <a:lnTo>
                      <a:pt x="0" y="666"/>
                    </a:lnTo>
                    <a:lnTo>
                      <a:pt x="769" y="666"/>
                    </a:lnTo>
                    <a:lnTo>
                      <a:pt x="385" y="0"/>
                    </a:lnTo>
                    <a:close/>
                  </a:path>
                </a:pathLst>
              </a:custGeom>
              <a:solidFill>
                <a:schemeClr val="accent5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iṩľiḑê"/>
              <p:cNvSpPr/>
              <p:nvPr/>
            </p:nvSpPr>
            <p:spPr bwMode="auto">
              <a:xfrm>
                <a:off x="3059868" y="3430178"/>
                <a:ext cx="2019614" cy="2543961"/>
              </a:xfrm>
              <a:custGeom>
                <a:avLst/>
                <a:gdLst>
                  <a:gd name="T0" fmla="*/ 1247 w 1714"/>
                  <a:gd name="T1" fmla="*/ 0 h 2159"/>
                  <a:gd name="T2" fmla="*/ 0 w 1714"/>
                  <a:gd name="T3" fmla="*/ 2159 h 2159"/>
                  <a:gd name="T4" fmla="*/ 934 w 1714"/>
                  <a:gd name="T5" fmla="*/ 2159 h 2159"/>
                  <a:gd name="T6" fmla="*/ 1714 w 1714"/>
                  <a:gd name="T7" fmla="*/ 807 h 2159"/>
                  <a:gd name="T8" fmla="*/ 1247 w 1714"/>
                  <a:gd name="T9" fmla="*/ 0 h 2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4" h="2159">
                    <a:moveTo>
                      <a:pt x="1247" y="0"/>
                    </a:moveTo>
                    <a:lnTo>
                      <a:pt x="0" y="2159"/>
                    </a:lnTo>
                    <a:lnTo>
                      <a:pt x="934" y="2159"/>
                    </a:lnTo>
                    <a:lnTo>
                      <a:pt x="1714" y="807"/>
                    </a:lnTo>
                    <a:lnTo>
                      <a:pt x="124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 w="5715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slîḑê"/>
              <p:cNvSpPr/>
              <p:nvPr/>
            </p:nvSpPr>
            <p:spPr bwMode="auto">
              <a:xfrm>
                <a:off x="5176103" y="2644249"/>
                <a:ext cx="902581" cy="781217"/>
              </a:xfrm>
              <a:custGeom>
                <a:avLst/>
                <a:gdLst>
                  <a:gd name="T0" fmla="*/ 0 w 766"/>
                  <a:gd name="T1" fmla="*/ 0 h 663"/>
                  <a:gd name="T2" fmla="*/ 384 w 766"/>
                  <a:gd name="T3" fmla="*/ 663 h 663"/>
                  <a:gd name="T4" fmla="*/ 766 w 766"/>
                  <a:gd name="T5" fmla="*/ 0 h 663"/>
                  <a:gd name="T6" fmla="*/ 0 w 766"/>
                  <a:gd name="T7" fmla="*/ 0 h 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66" h="663">
                    <a:moveTo>
                      <a:pt x="0" y="0"/>
                    </a:moveTo>
                    <a:lnTo>
                      <a:pt x="384" y="663"/>
                    </a:lnTo>
                    <a:lnTo>
                      <a:pt x="76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ïṧlíḑè"/>
              <p:cNvSpPr/>
              <p:nvPr/>
            </p:nvSpPr>
            <p:spPr bwMode="auto">
              <a:xfrm>
                <a:off x="3689082" y="883861"/>
                <a:ext cx="933217" cy="807139"/>
              </a:xfrm>
              <a:custGeom>
                <a:avLst/>
                <a:gdLst>
                  <a:gd name="T0" fmla="*/ 792 w 792"/>
                  <a:gd name="T1" fmla="*/ 683 h 685"/>
                  <a:gd name="T2" fmla="*/ 396 w 792"/>
                  <a:gd name="T3" fmla="*/ 0 h 685"/>
                  <a:gd name="T4" fmla="*/ 0 w 792"/>
                  <a:gd name="T5" fmla="*/ 685 h 685"/>
                  <a:gd name="T6" fmla="*/ 792 w 792"/>
                  <a:gd name="T7" fmla="*/ 683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2" h="685">
                    <a:moveTo>
                      <a:pt x="792" y="683"/>
                    </a:moveTo>
                    <a:lnTo>
                      <a:pt x="396" y="0"/>
                    </a:lnTo>
                    <a:lnTo>
                      <a:pt x="0" y="685"/>
                    </a:lnTo>
                    <a:lnTo>
                      <a:pt x="792" y="683"/>
                    </a:lnTo>
                    <a:close/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ïṣ1ïḑè"/>
              <p:cNvSpPr/>
              <p:nvPr/>
            </p:nvSpPr>
            <p:spPr bwMode="auto">
              <a:xfrm>
                <a:off x="4074388" y="2644249"/>
                <a:ext cx="2013723" cy="2529821"/>
              </a:xfrm>
              <a:custGeom>
                <a:avLst/>
                <a:gdLst>
                  <a:gd name="T0" fmla="*/ 0 w 1709"/>
                  <a:gd name="T1" fmla="*/ 0 h 2147"/>
                  <a:gd name="T2" fmla="*/ 1242 w 1709"/>
                  <a:gd name="T3" fmla="*/ 2147 h 2147"/>
                  <a:gd name="T4" fmla="*/ 1709 w 1709"/>
                  <a:gd name="T5" fmla="*/ 1332 h 2147"/>
                  <a:gd name="T6" fmla="*/ 935 w 1709"/>
                  <a:gd name="T7" fmla="*/ 0 h 2147"/>
                  <a:gd name="T8" fmla="*/ 0 w 1709"/>
                  <a:gd name="T9" fmla="*/ 0 h 2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9" h="2147">
                    <a:moveTo>
                      <a:pt x="0" y="0"/>
                    </a:moveTo>
                    <a:lnTo>
                      <a:pt x="1242" y="2147"/>
                    </a:lnTo>
                    <a:lnTo>
                      <a:pt x="1709" y="1332"/>
                    </a:lnTo>
                    <a:lnTo>
                      <a:pt x="93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 w="5715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íşḷïďè"/>
              <p:cNvSpPr/>
              <p:nvPr/>
            </p:nvSpPr>
            <p:spPr bwMode="auto">
              <a:xfrm>
                <a:off x="2594438" y="5168178"/>
                <a:ext cx="932039" cy="805961"/>
              </a:xfrm>
              <a:custGeom>
                <a:avLst/>
                <a:gdLst>
                  <a:gd name="T0" fmla="*/ 791 w 791"/>
                  <a:gd name="T1" fmla="*/ 0 h 684"/>
                  <a:gd name="T2" fmla="*/ 0 w 791"/>
                  <a:gd name="T3" fmla="*/ 0 h 684"/>
                  <a:gd name="T4" fmla="*/ 395 w 791"/>
                  <a:gd name="T5" fmla="*/ 684 h 684"/>
                  <a:gd name="T6" fmla="*/ 397 w 791"/>
                  <a:gd name="T7" fmla="*/ 684 h 684"/>
                  <a:gd name="T8" fmla="*/ 791 w 791"/>
                  <a:gd name="T9" fmla="*/ 0 h 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1" h="684">
                    <a:moveTo>
                      <a:pt x="791" y="0"/>
                    </a:moveTo>
                    <a:lnTo>
                      <a:pt x="0" y="0"/>
                    </a:lnTo>
                    <a:lnTo>
                      <a:pt x="395" y="684"/>
                    </a:lnTo>
                    <a:lnTo>
                      <a:pt x="397" y="684"/>
                    </a:lnTo>
                    <a:lnTo>
                      <a:pt x="791" y="0"/>
                    </a:lnTo>
                    <a:close/>
                  </a:path>
                </a:pathLst>
              </a:custGeom>
              <a:solidFill>
                <a:schemeClr val="accent6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îśļîḍè"/>
              <p:cNvSpPr/>
              <p:nvPr/>
            </p:nvSpPr>
            <p:spPr bwMode="auto">
              <a:xfrm>
                <a:off x="1127448" y="1693358"/>
                <a:ext cx="2013722" cy="2525108"/>
              </a:xfrm>
              <a:custGeom>
                <a:avLst/>
                <a:gdLst>
                  <a:gd name="T0" fmla="*/ 1709 w 1709"/>
                  <a:gd name="T1" fmla="*/ 2141 h 2143"/>
                  <a:gd name="T2" fmla="*/ 467 w 1709"/>
                  <a:gd name="T3" fmla="*/ 0 h 2143"/>
                  <a:gd name="T4" fmla="*/ 0 w 1709"/>
                  <a:gd name="T5" fmla="*/ 807 h 2143"/>
                  <a:gd name="T6" fmla="*/ 776 w 1709"/>
                  <a:gd name="T7" fmla="*/ 2143 h 2143"/>
                  <a:gd name="T8" fmla="*/ 1709 w 1709"/>
                  <a:gd name="T9" fmla="*/ 2141 h 2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9" h="2143">
                    <a:moveTo>
                      <a:pt x="1709" y="2141"/>
                    </a:moveTo>
                    <a:lnTo>
                      <a:pt x="467" y="0"/>
                    </a:lnTo>
                    <a:lnTo>
                      <a:pt x="0" y="807"/>
                    </a:lnTo>
                    <a:lnTo>
                      <a:pt x="776" y="2143"/>
                    </a:lnTo>
                    <a:lnTo>
                      <a:pt x="1709" y="214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 w="5715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ïŝḻîḑe"/>
              <p:cNvSpPr/>
              <p:nvPr/>
            </p:nvSpPr>
            <p:spPr bwMode="auto">
              <a:xfrm>
                <a:off x="1134518" y="3432535"/>
                <a:ext cx="907295" cy="788286"/>
              </a:xfrm>
              <a:custGeom>
                <a:avLst/>
                <a:gdLst>
                  <a:gd name="T0" fmla="*/ 770 w 770"/>
                  <a:gd name="T1" fmla="*/ 667 h 669"/>
                  <a:gd name="T2" fmla="*/ 384 w 770"/>
                  <a:gd name="T3" fmla="*/ 0 h 669"/>
                  <a:gd name="T4" fmla="*/ 0 w 770"/>
                  <a:gd name="T5" fmla="*/ 667 h 669"/>
                  <a:gd name="T6" fmla="*/ 0 w 770"/>
                  <a:gd name="T7" fmla="*/ 669 h 669"/>
                  <a:gd name="T8" fmla="*/ 770 w 770"/>
                  <a:gd name="T9" fmla="*/ 667 h 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0" h="669">
                    <a:moveTo>
                      <a:pt x="770" y="667"/>
                    </a:moveTo>
                    <a:lnTo>
                      <a:pt x="384" y="0"/>
                    </a:lnTo>
                    <a:lnTo>
                      <a:pt x="0" y="667"/>
                    </a:lnTo>
                    <a:lnTo>
                      <a:pt x="0" y="669"/>
                    </a:lnTo>
                    <a:lnTo>
                      <a:pt x="770" y="667"/>
                    </a:ln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í$ḷiḓê"/>
              <p:cNvSpPr/>
              <p:nvPr/>
            </p:nvSpPr>
            <p:spPr bwMode="auto">
              <a:xfrm>
                <a:off x="2134899" y="883861"/>
                <a:ext cx="2020793" cy="2546317"/>
              </a:xfrm>
              <a:custGeom>
                <a:avLst/>
                <a:gdLst>
                  <a:gd name="T0" fmla="*/ 468 w 1715"/>
                  <a:gd name="T1" fmla="*/ 2161 h 2161"/>
                  <a:gd name="T2" fmla="*/ 1715 w 1715"/>
                  <a:gd name="T3" fmla="*/ 0 h 2161"/>
                  <a:gd name="T4" fmla="*/ 781 w 1715"/>
                  <a:gd name="T5" fmla="*/ 0 h 2161"/>
                  <a:gd name="T6" fmla="*/ 0 w 1715"/>
                  <a:gd name="T7" fmla="*/ 1356 h 2161"/>
                  <a:gd name="T8" fmla="*/ 468 w 1715"/>
                  <a:gd name="T9" fmla="*/ 2161 h 2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5" h="2161">
                    <a:moveTo>
                      <a:pt x="468" y="2161"/>
                    </a:moveTo>
                    <a:lnTo>
                      <a:pt x="1715" y="0"/>
                    </a:lnTo>
                    <a:lnTo>
                      <a:pt x="781" y="0"/>
                    </a:lnTo>
                    <a:lnTo>
                      <a:pt x="0" y="1356"/>
                    </a:lnTo>
                    <a:lnTo>
                      <a:pt x="468" y="21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 w="5715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isľíḋê"/>
              <p:cNvSpPr/>
              <p:nvPr/>
            </p:nvSpPr>
            <p:spPr bwMode="auto">
              <a:xfrm>
                <a:off x="1677717" y="1693357"/>
                <a:ext cx="912008" cy="788286"/>
              </a:xfrm>
              <a:custGeom>
                <a:avLst/>
                <a:gdLst>
                  <a:gd name="T0" fmla="*/ 774 w 774"/>
                  <a:gd name="T1" fmla="*/ 0 h 669"/>
                  <a:gd name="T2" fmla="*/ 0 w 774"/>
                  <a:gd name="T3" fmla="*/ 0 h 669"/>
                  <a:gd name="T4" fmla="*/ 388 w 774"/>
                  <a:gd name="T5" fmla="*/ 669 h 669"/>
                  <a:gd name="T6" fmla="*/ 774 w 774"/>
                  <a:gd name="T7" fmla="*/ 0 h 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74" h="669">
                    <a:moveTo>
                      <a:pt x="774" y="0"/>
                    </a:moveTo>
                    <a:lnTo>
                      <a:pt x="0" y="0"/>
                    </a:lnTo>
                    <a:lnTo>
                      <a:pt x="388" y="669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iśḻïḑé"/>
              <p:cNvSpPr/>
              <p:nvPr/>
            </p:nvSpPr>
            <p:spPr bwMode="auto">
              <a:xfrm>
                <a:off x="3139992" y="1688644"/>
                <a:ext cx="2952832" cy="955606"/>
              </a:xfrm>
              <a:custGeom>
                <a:avLst/>
                <a:gdLst>
                  <a:gd name="T0" fmla="*/ 0 w 2506"/>
                  <a:gd name="T1" fmla="*/ 811 h 811"/>
                  <a:gd name="T2" fmla="*/ 2506 w 2506"/>
                  <a:gd name="T3" fmla="*/ 811 h 811"/>
                  <a:gd name="T4" fmla="*/ 2032 w 2506"/>
                  <a:gd name="T5" fmla="*/ 0 h 811"/>
                  <a:gd name="T6" fmla="*/ 466 w 2506"/>
                  <a:gd name="T7" fmla="*/ 2 h 811"/>
                  <a:gd name="T8" fmla="*/ 0 w 2506"/>
                  <a:gd name="T9" fmla="*/ 811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6" h="811">
                    <a:moveTo>
                      <a:pt x="0" y="811"/>
                    </a:moveTo>
                    <a:lnTo>
                      <a:pt x="2506" y="811"/>
                    </a:lnTo>
                    <a:lnTo>
                      <a:pt x="2032" y="0"/>
                    </a:lnTo>
                    <a:lnTo>
                      <a:pt x="466" y="2"/>
                    </a:lnTo>
                    <a:lnTo>
                      <a:pt x="0" y="81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 w="57150">
                <a:solidFill>
                  <a:schemeClr val="bg1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5" name="ísḷïde"/>
            <p:cNvGrpSpPr/>
            <p:nvPr/>
          </p:nvGrpSpPr>
          <p:grpSpPr>
            <a:xfrm>
              <a:off x="6109834" y="1666592"/>
              <a:ext cx="4766033" cy="2086465"/>
              <a:chOff x="6109834" y="1679653"/>
              <a:chExt cx="4766033" cy="2086465"/>
            </a:xfrm>
          </p:grpSpPr>
          <p:grpSp>
            <p:nvGrpSpPr>
              <p:cNvPr id="6" name="ïŝ1íḍê"/>
              <p:cNvGrpSpPr/>
              <p:nvPr/>
            </p:nvGrpSpPr>
            <p:grpSpPr>
              <a:xfrm>
                <a:off x="6109834" y="1679653"/>
                <a:ext cx="4766033" cy="449208"/>
                <a:chOff x="6109834" y="1822940"/>
                <a:chExt cx="4766033" cy="449208"/>
              </a:xfrm>
            </p:grpSpPr>
            <p:sp>
              <p:nvSpPr>
                <p:cNvPr id="25" name="iŝlîde"/>
                <p:cNvSpPr/>
                <p:nvPr/>
              </p:nvSpPr>
              <p:spPr>
                <a:xfrm>
                  <a:off x="6109834" y="1822940"/>
                  <a:ext cx="449208" cy="44920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23" name="î$1ïḍè"/>
                <p:cNvSpPr/>
                <p:nvPr/>
              </p:nvSpPr>
              <p:spPr>
                <a:xfrm>
                  <a:off x="6707626" y="1909008"/>
                  <a:ext cx="4168241" cy="277000"/>
                </a:xfrm>
                <a:prstGeom prst="rect">
                  <a:avLst/>
                </a:prstGeom>
              </p:spPr>
              <p:txBody>
                <a:bodyPr wrap="none" lIns="144000" tIns="0" rIns="144000" bIns="0" anchor="ctr">
                  <a:normAutofit/>
                </a:bodyPr>
                <a:lstStyle/>
                <a:p>
                  <a:r>
                    <a:rPr lang="zh-CN" altLang="en-US" b="1">
                      <a:solidFill>
                        <a:schemeClr val="accent1"/>
                      </a:solidFill>
                    </a:rPr>
                    <a:t>港式经典系列</a:t>
                  </a:r>
                  <a:endParaRPr lang="zh-CN" altLang="en-US" b="1">
                    <a:solidFill>
                      <a:schemeClr val="accent1"/>
                    </a:solidFill>
                  </a:endParaRPr>
                </a:p>
              </p:txBody>
            </p:sp>
          </p:grpSp>
          <p:grpSp>
            <p:nvGrpSpPr>
              <p:cNvPr id="7" name="íśḻidê"/>
              <p:cNvGrpSpPr/>
              <p:nvPr/>
            </p:nvGrpSpPr>
            <p:grpSpPr>
              <a:xfrm>
                <a:off x="6109834" y="2485073"/>
                <a:ext cx="4765746" cy="545885"/>
                <a:chOff x="6109834" y="2618954"/>
                <a:chExt cx="4765746" cy="545885"/>
              </a:xfrm>
            </p:grpSpPr>
            <p:sp>
              <p:nvSpPr>
                <p:cNvPr id="19" name="iś1îḑe"/>
                <p:cNvSpPr/>
                <p:nvPr/>
              </p:nvSpPr>
              <p:spPr>
                <a:xfrm>
                  <a:off x="6109834" y="2618954"/>
                  <a:ext cx="449208" cy="44920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grpSp>
              <p:nvGrpSpPr>
                <p:cNvPr id="16" name="ïşlîḍe"/>
                <p:cNvGrpSpPr/>
                <p:nvPr/>
              </p:nvGrpSpPr>
              <p:grpSpPr>
                <a:xfrm>
                  <a:off x="6698446" y="2619022"/>
                  <a:ext cx="4177134" cy="545817"/>
                  <a:chOff x="6832490" y="3427519"/>
                  <a:chExt cx="4755141" cy="485070"/>
                </a:xfrm>
              </p:grpSpPr>
              <p:sp>
                <p:nvSpPr>
                  <p:cNvPr id="17" name="iŝlîḑè"/>
                  <p:cNvSpPr/>
                  <p:nvPr/>
                </p:nvSpPr>
                <p:spPr>
                  <a:xfrm>
                    <a:off x="6832490" y="3504002"/>
                    <a:ext cx="4745018" cy="246171"/>
                  </a:xfrm>
                  <a:prstGeom prst="rect">
                    <a:avLst/>
                  </a:prstGeom>
                </p:spPr>
                <p:txBody>
                  <a:bodyPr wrap="none" lIns="144000" tIns="0" rIns="144000" bIns="0" anchor="ctr">
                    <a:normAutofit/>
                  </a:bodyPr>
                  <a:lstStyle/>
                  <a:p>
                    <a:endParaRPr lang="zh-CN" altLang="en-US" b="1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8" name="îsļíḓe"/>
                  <p:cNvSpPr/>
                  <p:nvPr/>
                </p:nvSpPr>
                <p:spPr>
                  <a:xfrm>
                    <a:off x="6842613" y="3427519"/>
                    <a:ext cx="4745018" cy="485070"/>
                  </a:xfrm>
                  <a:prstGeom prst="rect">
                    <a:avLst/>
                  </a:prstGeom>
                </p:spPr>
                <p:txBody>
                  <a:bodyPr wrap="square" lIns="144000" tIns="0" rIns="144000" bIns="0" anchor="t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endParaRPr lang="zh-CN" altLang="en-US" sz="1200">
                      <a:solidFill>
                        <a:srgbClr val="000000"/>
                      </a:solidFill>
                    </a:endParaRPr>
                  </a:p>
                </p:txBody>
              </p:sp>
            </p:grpSp>
          </p:grpSp>
          <p:grpSp>
            <p:nvGrpSpPr>
              <p:cNvPr id="8" name="îšḻïḍe"/>
              <p:cNvGrpSpPr/>
              <p:nvPr/>
            </p:nvGrpSpPr>
            <p:grpSpPr>
              <a:xfrm>
                <a:off x="6127615" y="3316910"/>
                <a:ext cx="4740583" cy="449208"/>
                <a:chOff x="6127615" y="3441384"/>
                <a:chExt cx="4740583" cy="449208"/>
              </a:xfrm>
            </p:grpSpPr>
            <p:sp>
              <p:nvSpPr>
                <p:cNvPr id="13" name="ï$ḷíde"/>
                <p:cNvSpPr/>
                <p:nvPr/>
              </p:nvSpPr>
              <p:spPr>
                <a:xfrm>
                  <a:off x="6127615" y="3441384"/>
                  <a:ext cx="449208" cy="44920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11" name="iṧḷíḍé"/>
                <p:cNvSpPr/>
                <p:nvPr/>
              </p:nvSpPr>
              <p:spPr>
                <a:xfrm>
                  <a:off x="6699957" y="3498918"/>
                  <a:ext cx="4168241" cy="277000"/>
                </a:xfrm>
                <a:prstGeom prst="rect">
                  <a:avLst/>
                </a:prstGeom>
              </p:spPr>
              <p:txBody>
                <a:bodyPr wrap="none" lIns="144000" tIns="0" rIns="144000" bIns="0" anchor="ctr">
                  <a:normAutofit/>
                </a:bodyPr>
                <a:lstStyle/>
                <a:p>
                  <a:r>
                    <a:rPr lang="zh-CN" altLang="en-US" b="1">
                      <a:solidFill>
                        <a:schemeClr val="accent3"/>
                      </a:solidFill>
                    </a:rPr>
                    <a:t>地道台式系列</a:t>
                  </a:r>
                  <a:endParaRPr lang="zh-CN" altLang="en-US" b="1">
                    <a:solidFill>
                      <a:schemeClr val="accent3"/>
                    </a:solidFill>
                  </a:endParaRPr>
                </a:p>
              </p:txBody>
            </p:sp>
          </p:grpSp>
        </p:grpSp>
      </p:grpSp>
      <p:grpSp>
        <p:nvGrpSpPr>
          <p:cNvPr id="46" name="组合 45"/>
          <p:cNvGrpSpPr/>
          <p:nvPr/>
        </p:nvGrpSpPr>
        <p:grpSpPr>
          <a:xfrm>
            <a:off x="476262" y="353863"/>
            <a:ext cx="3006460" cy="892728"/>
            <a:chOff x="476262" y="353863"/>
            <a:chExt cx="3006460" cy="892728"/>
          </a:xfrm>
        </p:grpSpPr>
        <p:sp>
          <p:nvSpPr>
            <p:cNvPr id="47" name="矩形 46"/>
            <p:cNvSpPr/>
            <p:nvPr/>
          </p:nvSpPr>
          <p:spPr>
            <a:xfrm>
              <a:off x="1572642" y="588124"/>
              <a:ext cx="191008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口味分类</a:t>
              </a:r>
              <a:endParaRPr 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48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grpSp>
        <p:nvGrpSpPr>
          <p:cNvPr id="124" name="组合 123"/>
          <p:cNvGrpSpPr/>
          <p:nvPr/>
        </p:nvGrpSpPr>
        <p:grpSpPr>
          <a:xfrm>
            <a:off x="6814820" y="4414520"/>
            <a:ext cx="4768215" cy="1308100"/>
            <a:chOff x="10732" y="6952"/>
            <a:chExt cx="7509" cy="2060"/>
          </a:xfrm>
        </p:grpSpPr>
        <p:sp>
          <p:nvSpPr>
            <p:cNvPr id="85" name="iś1îḑe"/>
            <p:cNvSpPr/>
            <p:nvPr/>
          </p:nvSpPr>
          <p:spPr>
            <a:xfrm>
              <a:off x="10766" y="8306"/>
              <a:ext cx="707" cy="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p>
              <a:pPr algn="ctr"/>
            </a:p>
          </p:txBody>
        </p:sp>
        <p:sp>
          <p:nvSpPr>
            <p:cNvPr id="88" name="î$1ïḍè"/>
            <p:cNvSpPr/>
            <p:nvPr/>
          </p:nvSpPr>
          <p:spPr>
            <a:xfrm>
              <a:off x="11663" y="7048"/>
              <a:ext cx="6564" cy="436"/>
            </a:xfrm>
            <a:prstGeom prst="rect">
              <a:avLst/>
            </a:prstGeom>
          </p:spPr>
          <p:txBody>
            <a:bodyPr wrap="none" lIns="144000" tIns="0" rIns="144000" bIns="0" anchor="ctr">
              <a:normAutofit/>
            </a:bodyPr>
            <a:p>
              <a:r>
                <a:rPr lang="zh-CN" altLang="en-US" b="1">
                  <a:solidFill>
                    <a:schemeClr val="accent1"/>
                  </a:solidFill>
                </a:rPr>
                <a:t>滋味饮品系列</a:t>
              </a:r>
              <a:endParaRPr lang="zh-CN" altLang="en-US" b="1">
                <a:solidFill>
                  <a:schemeClr val="accent1"/>
                </a:solidFill>
              </a:endParaRPr>
            </a:p>
          </p:txBody>
        </p:sp>
        <p:sp>
          <p:nvSpPr>
            <p:cNvPr id="89" name="iŝlîde"/>
            <p:cNvSpPr/>
            <p:nvPr/>
          </p:nvSpPr>
          <p:spPr>
            <a:xfrm>
              <a:off x="10732" y="6952"/>
              <a:ext cx="707" cy="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p>
              <a:pPr algn="ctr"/>
            </a:p>
          </p:txBody>
        </p:sp>
        <p:sp>
          <p:nvSpPr>
            <p:cNvPr id="90" name="iŝlîḑè"/>
            <p:cNvSpPr/>
            <p:nvPr/>
          </p:nvSpPr>
          <p:spPr>
            <a:xfrm>
              <a:off x="11677" y="8409"/>
              <a:ext cx="6564" cy="436"/>
            </a:xfrm>
            <a:prstGeom prst="rect">
              <a:avLst/>
            </a:prstGeom>
          </p:spPr>
          <p:txBody>
            <a:bodyPr wrap="none" lIns="144000" tIns="0" rIns="144000" bIns="0" anchor="ctr">
              <a:normAutofit/>
            </a:bodyPr>
            <a:p>
              <a:r>
                <a:rPr lang="zh-CN" altLang="en-US" b="1">
                  <a:solidFill>
                    <a:schemeClr val="accent2"/>
                  </a:solidFill>
                </a:rPr>
                <a:t>创意简餐系列</a:t>
              </a:r>
              <a:endParaRPr lang="zh-CN" altLang="en-US" b="1">
                <a:solidFill>
                  <a:schemeClr val="accent2"/>
                </a:solidFill>
              </a:endParaRPr>
            </a:p>
          </p:txBody>
        </p:sp>
      </p:grpSp>
      <p:sp>
        <p:nvSpPr>
          <p:cNvPr id="9" name="iŝlîḑè"/>
          <p:cNvSpPr/>
          <p:nvPr/>
        </p:nvSpPr>
        <p:spPr>
          <a:xfrm>
            <a:off x="7450455" y="2764790"/>
            <a:ext cx="4168140" cy="276860"/>
          </a:xfrm>
          <a:prstGeom prst="rect">
            <a:avLst/>
          </a:prstGeom>
        </p:spPr>
        <p:txBody>
          <a:bodyPr wrap="none" lIns="144000" tIns="0" rIns="144000" bIns="0" anchor="ctr">
            <a:normAutofit/>
          </a:bodyPr>
          <a:p>
            <a:r>
              <a:rPr lang="zh-CN" altLang="en-US" b="1">
                <a:solidFill>
                  <a:schemeClr val="accent2"/>
                </a:solidFill>
              </a:rPr>
              <a:t>欧式风情系列</a:t>
            </a:r>
            <a:endParaRPr lang="zh-CN" altLang="en-US" b="1">
              <a:solidFill>
                <a:schemeClr val="accent2"/>
              </a:solidFill>
            </a:endParaRPr>
          </a:p>
        </p:txBody>
      </p:sp>
      <p:sp>
        <p:nvSpPr>
          <p:cNvPr id="10" name="ï$ḷíde"/>
          <p:cNvSpPr/>
          <p:nvPr/>
        </p:nvSpPr>
        <p:spPr>
          <a:xfrm>
            <a:off x="6814614" y="6033494"/>
            <a:ext cx="449221" cy="4772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anchor="ctr"/>
          <a:p>
            <a:pPr algn="ctr"/>
          </a:p>
        </p:txBody>
      </p:sp>
      <p:sp>
        <p:nvSpPr>
          <p:cNvPr id="12" name="iṧḷíḍé"/>
          <p:cNvSpPr/>
          <p:nvPr/>
        </p:nvSpPr>
        <p:spPr>
          <a:xfrm>
            <a:off x="7416182" y="6125101"/>
            <a:ext cx="4168360" cy="294303"/>
          </a:xfrm>
          <a:prstGeom prst="rect">
            <a:avLst/>
          </a:prstGeom>
        </p:spPr>
        <p:txBody>
          <a:bodyPr wrap="none" lIns="144000" tIns="0" rIns="144000" bIns="0" anchor="ctr">
            <a:normAutofit/>
          </a:bodyPr>
          <a:p>
            <a:r>
              <a:rPr lang="zh-CN" altLang="en-US" b="1">
                <a:solidFill>
                  <a:schemeClr val="accent3"/>
                </a:solidFill>
              </a:rPr>
              <a:t>魔幻分子系列</a:t>
            </a:r>
            <a:endParaRPr lang="zh-CN" altLang="en-US" b="1">
              <a:solidFill>
                <a:schemeClr val="accent3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130638" y="-5789578"/>
            <a:ext cx="22304783" cy="19923641"/>
            <a:chOff x="-5653753" y="-5911498"/>
            <a:chExt cx="22304783" cy="19923641"/>
          </a:xfrm>
        </p:grpSpPr>
        <p:sp>
          <p:nvSpPr>
            <p:cNvPr id="50" name="wind-rose_335237"/>
            <p:cNvSpPr>
              <a:spLocks noChangeAspect="1"/>
            </p:cNvSpPr>
            <p:nvPr/>
          </p:nvSpPr>
          <p:spPr bwMode="auto">
            <a:xfrm>
              <a:off x="-5653753" y="218914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</p:sp>
        <p:sp>
          <p:nvSpPr>
            <p:cNvPr id="51" name="wind-rose_335237"/>
            <p:cNvSpPr>
              <a:spLocks noChangeAspect="1"/>
            </p:cNvSpPr>
            <p:nvPr/>
          </p:nvSpPr>
          <p:spPr bwMode="auto">
            <a:xfrm>
              <a:off x="4810125" y="-5911498"/>
              <a:ext cx="11840905" cy="11822995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</p:sp>
      </p:grpSp>
      <p:grpSp>
        <p:nvGrpSpPr>
          <p:cNvPr id="46" name="组合 45"/>
          <p:cNvGrpSpPr/>
          <p:nvPr/>
        </p:nvGrpSpPr>
        <p:grpSpPr>
          <a:xfrm>
            <a:off x="476262" y="353863"/>
            <a:ext cx="3006460" cy="892728"/>
            <a:chOff x="476262" y="353863"/>
            <a:chExt cx="3006460" cy="892728"/>
          </a:xfrm>
        </p:grpSpPr>
        <p:sp>
          <p:nvSpPr>
            <p:cNvPr id="47" name="矩形 46"/>
            <p:cNvSpPr/>
            <p:nvPr/>
          </p:nvSpPr>
          <p:spPr>
            <a:xfrm>
              <a:off x="1572642" y="588124"/>
              <a:ext cx="1910080" cy="5219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关于我们</a:t>
              </a:r>
              <a:endParaRPr lang="zh-CN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48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690" y="1815465"/>
            <a:ext cx="11190605" cy="364172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32790" y="5899150"/>
            <a:ext cx="49434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hlinkClick r:id="rId2" action="ppaction://hlinkfile"/>
              </a:rPr>
              <a:t>https://www.ifzsa.com/</a:t>
            </a:r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83609">
            <a:off x="1254115" y="-3433197"/>
            <a:ext cx="8650334" cy="1372439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662281" y="2822770"/>
            <a:ext cx="7482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</a:t>
            </a:r>
            <a:r>
              <a:rPr lang="en-US" altLang="zh-CN" sz="9600" dirty="0">
                <a:gradFill>
                  <a:gsLst>
                    <a:gs pos="0">
                      <a:schemeClr val="accent2"/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5400000" scaled="1"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OU</a:t>
            </a:r>
            <a:endParaRPr lang="zh-CN" altLang="en-US" sz="9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3" name="wind-rose_335237"/>
          <p:cNvSpPr>
            <a:spLocks noChangeAspect="1"/>
          </p:cNvSpPr>
          <p:nvPr/>
        </p:nvSpPr>
        <p:spPr bwMode="auto">
          <a:xfrm>
            <a:off x="5192429" y="433956"/>
            <a:ext cx="1807138" cy="1804406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tags/tag1.xml><?xml version="1.0" encoding="utf-8"?>
<p:tagLst xmlns:p="http://schemas.openxmlformats.org/presentationml/2006/main">
  <p:tag name="ISLIDE.DIAGRAM" val="cb0348ed-3760-4dcc-9e21-eebaa99e6523"/>
</p:tagLst>
</file>

<file path=ppt/tags/tag2.xml><?xml version="1.0" encoding="utf-8"?>
<p:tagLst xmlns:p="http://schemas.openxmlformats.org/presentationml/2006/main">
  <p:tag name="ISLIDE.DIAGRAM" val="bf9297fb-1ab8-4a3e-a051-3b6e9f33b980"/>
</p:tagLst>
</file>

<file path=ppt/theme/theme1.xml><?xml version="1.0" encoding="utf-8"?>
<a:theme xmlns:a="http://schemas.openxmlformats.org/drawingml/2006/main" name="Office 主题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WPS 演示</Application>
  <PresentationFormat>宽屏</PresentationFormat>
  <Paragraphs>66</Paragraphs>
  <Slides>9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宋体</vt:lpstr>
      <vt:lpstr>Wingdings</vt:lpstr>
      <vt:lpstr>Aharoni</vt:lpstr>
      <vt:lpstr>Agency FB</vt:lpstr>
      <vt:lpstr>微软雅黑</vt:lpstr>
      <vt:lpstr>华文行楷</vt:lpstr>
      <vt:lpstr>等线</vt:lpstr>
      <vt:lpstr>Kozuka Mincho Pro B</vt:lpstr>
      <vt:lpstr>Arial Unicode MS</vt:lpstr>
      <vt:lpstr>等线 Light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商务60</dc:title>
  <dc:creator>Chiu-z</dc:creator>
  <cp:lastModifiedBy>笑笑</cp:lastModifiedBy>
  <cp:revision>25</cp:revision>
  <dcterms:created xsi:type="dcterms:W3CDTF">2017-11-27T08:48:00Z</dcterms:created>
  <dcterms:modified xsi:type="dcterms:W3CDTF">2018-10-04T08:54:38Z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2052-10.1.0.7521</vt:lpwstr>
  </property>
</Properties>
</file>

<file path=docProps/thumbnail.jpeg>
</file>